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6ebc788a.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280178de4d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64a9a3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3d11265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30ee464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6b48ff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28055ed84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5c9e507.png"/><Relationship Id="rId3" Type="http://schemas.openxmlformats.org/officeDocument/2006/relationships/image" Target="../media/file328079db39b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27abe5cb.png"/><Relationship Id="rId3" Type="http://schemas.openxmlformats.org/officeDocument/2006/relationships/image" Target="../media/file328067b86c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7cd347d.png"/><Relationship Id="rId3" Type="http://schemas.openxmlformats.org/officeDocument/2006/relationships/image" Target="../media/file3280213106c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9b23846.png"/><Relationship Id="rId3" Type="http://schemas.openxmlformats.org/officeDocument/2006/relationships/image" Target="../media/file328038c88d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7f6c1eb9.png"/><Relationship Id="rId3" Type="http://schemas.openxmlformats.org/officeDocument/2006/relationships/image" Target="../media/file32801355450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43279d70.png"/><Relationship Id="rId3" Type="http://schemas.openxmlformats.org/officeDocument/2006/relationships/image" Target="../media/file32805dd146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566bef45.png"/><Relationship Id="rId3" Type="http://schemas.openxmlformats.org/officeDocument/2006/relationships/image" Target="../media/file32804829c7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2ede041d.png"/><Relationship Id="rId3" Type="http://schemas.openxmlformats.org/officeDocument/2006/relationships/image" Target="../media/file328071e023f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0f4e6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7e30aa0c.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2cec3a8d.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48f816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176dc7b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2850ffd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dcbcbf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113 triages made. This is an increase of 21 triages compared to the previous day (92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26 October there were 750 triages to NHS Pathways for COVID-19, this is an average of 107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2020-10-27T11:45:27Z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